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90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96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261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24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15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873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153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422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32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49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40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DAEA7-5E10-44F6-9DC3-F4065B68C345}" type="datetimeFigureOut">
              <a:rPr lang="ko-KR" altLang="en-US" smtClean="0"/>
              <a:t>2021-07-22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8C4B-B5A3-4717-973E-B3C17D063B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22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938615" y="4083944"/>
            <a:ext cx="825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200" dirty="0" smtClean="0"/>
              <a:t>오픈 시간</a:t>
            </a:r>
            <a:r>
              <a:rPr lang="en-US" altLang="ko-KR" sz="1200" dirty="0" smtClean="0"/>
              <a:t>(09</a:t>
            </a:r>
            <a:r>
              <a:rPr lang="ko-KR" altLang="en-US" sz="1200" dirty="0" smtClean="0"/>
              <a:t>시</a:t>
            </a:r>
            <a:r>
              <a:rPr lang="en-US" altLang="ko-KR" sz="1200" dirty="0" smtClean="0"/>
              <a:t>, 21</a:t>
            </a:r>
            <a:r>
              <a:rPr lang="ko-KR" altLang="en-US" sz="1200" dirty="0" smtClean="0"/>
              <a:t>시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30</a:t>
            </a:r>
            <a:r>
              <a:rPr lang="ko-KR" altLang="en-US" sz="1200" dirty="0" smtClean="0"/>
              <a:t>분전에는 </a:t>
            </a:r>
            <a:r>
              <a:rPr lang="ko-KR" altLang="en-US" sz="1200" dirty="0" err="1" smtClean="0"/>
              <a:t>매매방지를</a:t>
            </a:r>
            <a:r>
              <a:rPr lang="ko-KR" altLang="en-US" sz="1200" dirty="0" smtClean="0"/>
              <a:t> 위해 삭제 직후 구매자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수강자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가 바로 신청 못하도록 하기 위한 조치</a:t>
            </a:r>
            <a:endParaRPr lang="en-US" altLang="ko-KR" sz="1200" dirty="0" smtClean="0"/>
          </a:p>
          <a:p>
            <a:pPr marL="171450" indent="-171450">
              <a:buFontTx/>
              <a:buChar char="-"/>
            </a:pPr>
            <a:r>
              <a:rPr lang="ko-KR" altLang="en-US" sz="1200" dirty="0" smtClean="0"/>
              <a:t>마지막 </a:t>
            </a:r>
            <a:r>
              <a:rPr lang="ko-KR" altLang="en-US" sz="1200" dirty="0" smtClean="0"/>
              <a:t>날 </a:t>
            </a:r>
            <a:r>
              <a:rPr lang="en-US" altLang="ko-KR" sz="1200" dirty="0" smtClean="0"/>
              <a:t>16</a:t>
            </a:r>
            <a:r>
              <a:rPr lang="ko-KR" altLang="en-US" sz="1200" dirty="0" smtClean="0"/>
              <a:t>시 전 </a:t>
            </a:r>
            <a:r>
              <a:rPr lang="ko-KR" altLang="en-US" sz="1200" dirty="0" smtClean="0"/>
              <a:t>까지 삭제된 교과목은 </a:t>
            </a:r>
            <a:r>
              <a:rPr lang="en-US" altLang="ko-KR" sz="1200" dirty="0" smtClean="0"/>
              <a:t>16</a:t>
            </a:r>
            <a:r>
              <a:rPr lang="ko-KR" altLang="en-US" sz="1200" dirty="0" smtClean="0"/>
              <a:t>시부터 수강신청 재개됩니다</a:t>
            </a:r>
            <a:r>
              <a:rPr lang="en-US" altLang="ko-KR" sz="1200" dirty="0" smtClean="0"/>
              <a:t>.</a:t>
            </a:r>
            <a:r>
              <a:rPr lang="ko-KR" altLang="en-US" sz="1200" dirty="0" smtClean="0"/>
              <a:t> 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55818" y="1352244"/>
            <a:ext cx="851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/>
              <a:t>● 수강 정원이 충족한 교과목이 삭제 된 경우 다음날 </a:t>
            </a:r>
            <a:r>
              <a:rPr lang="en-US" altLang="ko-KR" sz="1200" dirty="0" smtClean="0"/>
              <a:t>09</a:t>
            </a:r>
            <a:r>
              <a:rPr lang="ko-KR" altLang="en-US" sz="1200" dirty="0"/>
              <a:t>시 또는 </a:t>
            </a:r>
            <a:r>
              <a:rPr lang="en-US" altLang="ko-KR" sz="1200" dirty="0"/>
              <a:t>21</a:t>
            </a:r>
            <a:r>
              <a:rPr lang="ko-KR" altLang="en-US" sz="1200" dirty="0"/>
              <a:t>시에 </a:t>
            </a:r>
            <a:r>
              <a:rPr lang="ko-KR" altLang="en-US" sz="1200" dirty="0" smtClean="0"/>
              <a:t>수강신청이 재개됩니다</a:t>
            </a:r>
            <a:r>
              <a:rPr lang="en-US" altLang="ko-KR" sz="1200" dirty="0" smtClean="0"/>
              <a:t>.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17268" y="2892396"/>
            <a:ext cx="3615629" cy="4362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855818" y="3529960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20:30</a:t>
            </a:r>
            <a:endParaRPr lang="ko-KR" alt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471473" y="352996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08:30</a:t>
            </a:r>
            <a:r>
              <a:rPr lang="ko-KR" altLang="en-US" sz="1100" dirty="0" smtClean="0"/>
              <a:t>전</a:t>
            </a:r>
            <a:endParaRPr lang="ko-KR" altLang="en-US" sz="1100" dirty="0"/>
          </a:p>
        </p:txBody>
      </p:sp>
      <p:sp>
        <p:nvSpPr>
          <p:cNvPr id="28" name="직사각형 27"/>
          <p:cNvSpPr/>
          <p:nvPr/>
        </p:nvSpPr>
        <p:spPr>
          <a:xfrm>
            <a:off x="5732897" y="2892396"/>
            <a:ext cx="3615678" cy="43622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9348572" y="2892396"/>
            <a:ext cx="796955" cy="4362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9087494" y="352996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20:30</a:t>
            </a:r>
            <a:r>
              <a:rPr lang="ko-KR" altLang="en-US" sz="1100" dirty="0" smtClean="0"/>
              <a:t>전</a:t>
            </a:r>
            <a:endParaRPr lang="ko-KR" alt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9922549" y="3529960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21:00</a:t>
            </a:r>
            <a:endParaRPr lang="ko-KR" altLang="en-US" sz="1100" dirty="0"/>
          </a:p>
        </p:txBody>
      </p:sp>
      <p:sp>
        <p:nvSpPr>
          <p:cNvPr id="2" name="U자형 화살표 1"/>
          <p:cNvSpPr/>
          <p:nvPr/>
        </p:nvSpPr>
        <p:spPr>
          <a:xfrm>
            <a:off x="5509920" y="2199911"/>
            <a:ext cx="1221079" cy="86713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37240"/>
              <a:gd name="adj5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6515100" y="2892396"/>
            <a:ext cx="0" cy="4362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U자형 화살표 32"/>
          <p:cNvSpPr/>
          <p:nvPr/>
        </p:nvSpPr>
        <p:spPr>
          <a:xfrm>
            <a:off x="9125549" y="2199911"/>
            <a:ext cx="1242956" cy="86713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37240"/>
              <a:gd name="adj5" fmla="val 75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3650" y="3529960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09:00</a:t>
            </a:r>
            <a:endParaRPr lang="ko-KR" altLang="en-US" sz="1100" dirty="0"/>
          </a:p>
        </p:txBody>
      </p:sp>
      <p:cxnSp>
        <p:nvCxnSpPr>
          <p:cNvPr id="35" name="직선 연결선 34"/>
          <p:cNvCxnSpPr/>
          <p:nvPr/>
        </p:nvCxnSpPr>
        <p:spPr>
          <a:xfrm>
            <a:off x="5732897" y="2892396"/>
            <a:ext cx="0" cy="4362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2108966" y="2892396"/>
            <a:ext cx="0" cy="4362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10145527" y="2892396"/>
            <a:ext cx="0" cy="4362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9340449" y="2892396"/>
            <a:ext cx="0" cy="43622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26547" y="2193561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</a:rPr>
              <a:t> OPEN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348572" y="2193561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chemeClr val="bg1"/>
                </a:solidFill>
              </a:rPr>
              <a:t> OPEN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2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67</Words>
  <Application>Microsoft Office PowerPoint</Application>
  <PresentationFormat>와이드스크린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Microsoft 계정</cp:lastModifiedBy>
  <cp:revision>16</cp:revision>
  <cp:lastPrinted>2021-07-22T04:43:48Z</cp:lastPrinted>
  <dcterms:created xsi:type="dcterms:W3CDTF">2021-07-22T00:54:02Z</dcterms:created>
  <dcterms:modified xsi:type="dcterms:W3CDTF">2021-07-22T05:40:44Z</dcterms:modified>
</cp:coreProperties>
</file>